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6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06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82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44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31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59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88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4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5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2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1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B7FFB-4A2C-4662-8AD1-810AC519573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03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5247" y="2786743"/>
            <a:ext cx="103925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详解</a:t>
            </a:r>
            <a:r>
              <a:rPr lang="en-US" altLang="zh-CN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Class</a:t>
            </a:r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类文件的结构（上）</a:t>
            </a:r>
            <a:endParaRPr lang="zh-CN" altLang="en-US" sz="60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795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55" y="1631060"/>
            <a:ext cx="811600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2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2960" cy="6892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5247" y="2786743"/>
            <a:ext cx="10347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详解</a:t>
            </a:r>
            <a:r>
              <a:rPr lang="en-US" altLang="zh-CN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Class</a:t>
            </a:r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类文件的结构（下）</a:t>
            </a:r>
            <a:endParaRPr lang="zh-CN" altLang="en-US" sz="60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974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536" y="2825496"/>
            <a:ext cx="10695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深入</a:t>
            </a:r>
            <a:r>
              <a:rPr lang="zh-CN" alt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理解</a:t>
            </a:r>
            <a:r>
              <a:rPr lang="en-US" altLang="zh-CN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synchronized</a:t>
            </a:r>
            <a:r>
              <a:rPr lang="zh-CN" alt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底层原理</a:t>
            </a:r>
            <a:endParaRPr lang="zh-CN" altLang="en-US" sz="6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3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84442" y="2167906"/>
            <a:ext cx="86453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ThreadLocal</a:t>
            </a:r>
            <a:endParaRPr lang="zh-CN" altLang="en-US" sz="1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66154" y="2469658"/>
            <a:ext cx="8722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err="1" smtClean="0"/>
              <a:t>HashMap</a:t>
            </a:r>
            <a:r>
              <a:rPr lang="zh-CN" altLang="en-US" sz="8000" b="1" dirty="0" smtClean="0"/>
              <a:t>源码解读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36099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27</Words>
  <Application>Microsoft Office PowerPoint</Application>
  <PresentationFormat>宽屏</PresentationFormat>
  <Paragraphs>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Adobe Hebrew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TZplay</dc:creator>
  <cp:lastModifiedBy>TZplay</cp:lastModifiedBy>
  <cp:revision>12</cp:revision>
  <dcterms:created xsi:type="dcterms:W3CDTF">2019-06-15T14:38:55Z</dcterms:created>
  <dcterms:modified xsi:type="dcterms:W3CDTF">2019-07-30T14:21:58Z</dcterms:modified>
</cp:coreProperties>
</file>